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0" r:id="rId3"/>
    <p:sldId id="306" r:id="rId4"/>
    <p:sldId id="325" r:id="rId5"/>
    <p:sldId id="326" r:id="rId6"/>
    <p:sldId id="327" r:id="rId7"/>
    <p:sldId id="329" r:id="rId8"/>
    <p:sldId id="330" r:id="rId10"/>
    <p:sldId id="332" r:id="rId11"/>
    <p:sldId id="345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6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hyperlink" Target="https://my.sjtu.edu.cn/" TargetMode="External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tags/tag1.xml><?xml version="1.0" encoding="utf-8"?>
<p:tagLst xmlns:p="http://schemas.openxmlformats.org/presentationml/2006/main">
  <p:tag name="COMMONDATA" val="eyJoZGlkIjoiYTZkY2QxOTczZTBiMTc3NzViZjE4NWJmMTk1ZjgzNDEifQ=="/>
  <p:tag name="commondata" val="eyJoZGlkIjoiZTcyNjBhMjc2OWFmZGVkODE3NzdiYjg0NzdiYWUwN2MifQ=="/>
</p:tagLst>
</file>